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2830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>
        <p:scale>
          <a:sx n="100" d="100"/>
          <a:sy n="100" d="100"/>
        </p:scale>
        <p:origin x="1258" y="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169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52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82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230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7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275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49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4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37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954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50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24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28" r:id="rId6"/>
    <p:sldLayoutId id="2147483724" r:id="rId7"/>
    <p:sldLayoutId id="2147483725" r:id="rId8"/>
    <p:sldLayoutId id="2147483726" r:id="rId9"/>
    <p:sldLayoutId id="2147483727" r:id="rId10"/>
    <p:sldLayoutId id="21474837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3" descr="Абстрактный акварельный рисунок в синих цветах на белом фоне">
            <a:extLst>
              <a:ext uri="{FF2B5EF4-FFF2-40B4-BE49-F238E27FC236}">
                <a16:creationId xmlns:a16="http://schemas.microsoft.com/office/drawing/2014/main" id="{4A8AA9F0-C292-CE23-872E-6B5810695E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716" r="23950" b="-1"/>
          <a:stretch/>
        </p:blipFill>
        <p:spPr>
          <a:xfrm>
            <a:off x="20" y="10"/>
            <a:ext cx="609598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2758239" y="0"/>
                </a:lnTo>
                <a:lnTo>
                  <a:pt x="2916747" y="218181"/>
                </a:lnTo>
                <a:cubicBezTo>
                  <a:pt x="3525935" y="1023180"/>
                  <a:pt x="4281133" y="1818277"/>
                  <a:pt x="4839749" y="2631787"/>
                </a:cubicBezTo>
                <a:cubicBezTo>
                  <a:pt x="5571203" y="3696928"/>
                  <a:pt x="6122704" y="4799581"/>
                  <a:pt x="6095001" y="5672947"/>
                </a:cubicBezTo>
                <a:cubicBezTo>
                  <a:pt x="6083564" y="6040467"/>
                  <a:pt x="5972980" y="6348559"/>
                  <a:pt x="5792922" y="6612444"/>
                </a:cubicBezTo>
                <a:cubicBezTo>
                  <a:pt x="5755410" y="6667420"/>
                  <a:pt x="5714882" y="6720477"/>
                  <a:pt x="5671607" y="6771753"/>
                </a:cubicBezTo>
                <a:lnTo>
                  <a:pt x="559164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5F5D1E8-E605-4EFC-8912-6E191F84F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789134">
            <a:off x="2400596" y="454890"/>
            <a:ext cx="3969651" cy="5948221"/>
          </a:xfrm>
          <a:custGeom>
            <a:avLst/>
            <a:gdLst>
              <a:gd name="connsiteX0" fmla="*/ 4594048 w 9861488"/>
              <a:gd name="connsiteY0" fmla="*/ 11458472 h 11458472"/>
              <a:gd name="connsiteX1" fmla="*/ 0 w 9861488"/>
              <a:gd name="connsiteY1" fmla="*/ 5948221 h 11458472"/>
              <a:gd name="connsiteX2" fmla="*/ 1863 w 9861488"/>
              <a:gd name="connsiteY2" fmla="*/ 5698862 h 11458472"/>
              <a:gd name="connsiteX3" fmla="*/ 320025 w 9861488"/>
              <a:gd name="connsiteY3" fmla="*/ 3799836 h 11458472"/>
              <a:gd name="connsiteX4" fmla="*/ 3430486 w 9861488"/>
              <a:gd name="connsiteY4" fmla="*/ 295907 h 11458472"/>
              <a:gd name="connsiteX5" fmla="*/ 3863859 w 9861488"/>
              <a:gd name="connsiteY5" fmla="*/ 55612 h 11458472"/>
              <a:gd name="connsiteX6" fmla="*/ 3969651 w 9861488"/>
              <a:gd name="connsiteY6" fmla="*/ 0 h 11458472"/>
              <a:gd name="connsiteX7" fmla="*/ 9861488 w 9861488"/>
              <a:gd name="connsiteY7" fmla="*/ 7066862 h 11458472"/>
              <a:gd name="connsiteX8" fmla="*/ 4594048 w 9861488"/>
              <a:gd name="connsiteY8" fmla="*/ 11458472 h 11458472"/>
              <a:gd name="connsiteX0" fmla="*/ 0 w 9861488"/>
              <a:gd name="connsiteY0" fmla="*/ 5948221 h 11549912"/>
              <a:gd name="connsiteX1" fmla="*/ 1863 w 9861488"/>
              <a:gd name="connsiteY1" fmla="*/ 5698862 h 11549912"/>
              <a:gd name="connsiteX2" fmla="*/ 320025 w 9861488"/>
              <a:gd name="connsiteY2" fmla="*/ 3799836 h 11549912"/>
              <a:gd name="connsiteX3" fmla="*/ 3430486 w 9861488"/>
              <a:gd name="connsiteY3" fmla="*/ 295907 h 11549912"/>
              <a:gd name="connsiteX4" fmla="*/ 3863859 w 9861488"/>
              <a:gd name="connsiteY4" fmla="*/ 55612 h 11549912"/>
              <a:gd name="connsiteX5" fmla="*/ 3969651 w 9861488"/>
              <a:gd name="connsiteY5" fmla="*/ 0 h 11549912"/>
              <a:gd name="connsiteX6" fmla="*/ 9861488 w 9861488"/>
              <a:gd name="connsiteY6" fmla="*/ 7066862 h 11549912"/>
              <a:gd name="connsiteX7" fmla="*/ 4685488 w 9861488"/>
              <a:gd name="connsiteY7" fmla="*/ 11549912 h 11549912"/>
              <a:gd name="connsiteX0" fmla="*/ 0 w 9861488"/>
              <a:gd name="connsiteY0" fmla="*/ 5948221 h 7066862"/>
              <a:gd name="connsiteX1" fmla="*/ 1863 w 9861488"/>
              <a:gd name="connsiteY1" fmla="*/ 5698862 h 7066862"/>
              <a:gd name="connsiteX2" fmla="*/ 320025 w 9861488"/>
              <a:gd name="connsiteY2" fmla="*/ 3799836 h 7066862"/>
              <a:gd name="connsiteX3" fmla="*/ 3430486 w 9861488"/>
              <a:gd name="connsiteY3" fmla="*/ 295907 h 7066862"/>
              <a:gd name="connsiteX4" fmla="*/ 3863859 w 9861488"/>
              <a:gd name="connsiteY4" fmla="*/ 55612 h 7066862"/>
              <a:gd name="connsiteX5" fmla="*/ 3969651 w 9861488"/>
              <a:gd name="connsiteY5" fmla="*/ 0 h 7066862"/>
              <a:gd name="connsiteX6" fmla="*/ 9861488 w 9861488"/>
              <a:gd name="connsiteY6" fmla="*/ 7066862 h 7066862"/>
              <a:gd name="connsiteX0" fmla="*/ 0 w 3969651"/>
              <a:gd name="connsiteY0" fmla="*/ 5948221 h 5948221"/>
              <a:gd name="connsiteX1" fmla="*/ 1863 w 3969651"/>
              <a:gd name="connsiteY1" fmla="*/ 5698862 h 5948221"/>
              <a:gd name="connsiteX2" fmla="*/ 320025 w 3969651"/>
              <a:gd name="connsiteY2" fmla="*/ 3799836 h 5948221"/>
              <a:gd name="connsiteX3" fmla="*/ 3430486 w 3969651"/>
              <a:gd name="connsiteY3" fmla="*/ 295907 h 5948221"/>
              <a:gd name="connsiteX4" fmla="*/ 3863859 w 3969651"/>
              <a:gd name="connsiteY4" fmla="*/ 55612 h 5948221"/>
              <a:gd name="connsiteX5" fmla="*/ 3969651 w 3969651"/>
              <a:gd name="connsiteY5" fmla="*/ 0 h 594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69651" h="5948221">
                <a:moveTo>
                  <a:pt x="0" y="5948221"/>
                </a:moveTo>
                <a:lnTo>
                  <a:pt x="1863" y="5698862"/>
                </a:lnTo>
                <a:cubicBezTo>
                  <a:pt x="27184" y="5017139"/>
                  <a:pt x="133214" y="4368297"/>
                  <a:pt x="320025" y="3799836"/>
                </a:cubicBezTo>
                <a:cubicBezTo>
                  <a:pt x="810579" y="2305232"/>
                  <a:pt x="2027133" y="1118138"/>
                  <a:pt x="3430486" y="295907"/>
                </a:cubicBezTo>
                <a:cubicBezTo>
                  <a:pt x="3545941" y="228312"/>
                  <a:pt x="3692079" y="146862"/>
                  <a:pt x="3863859" y="55612"/>
                </a:cubicBezTo>
                <a:lnTo>
                  <a:pt x="3969651" y="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681E0B-78F5-72D4-C683-7FA12FD8C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0" y="1524000"/>
            <a:ext cx="4572000" cy="2286000"/>
          </a:xfrm>
        </p:spPr>
        <p:txBody>
          <a:bodyPr>
            <a:normAutofit/>
          </a:bodyPr>
          <a:lstStyle/>
          <a:p>
            <a:pPr algn="l"/>
            <a:r>
              <a:rPr lang="ru-RU" sz="4400" dirty="0" err="1"/>
              <a:t>Нейропроект</a:t>
            </a:r>
            <a:endParaRPr lang="ru-RU" sz="44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8DFCB2-E98D-73B5-839D-B09003AD1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0" y="4571999"/>
            <a:ext cx="4572000" cy="1524000"/>
          </a:xfrm>
        </p:spPr>
        <p:txBody>
          <a:bodyPr>
            <a:normAutofit/>
          </a:bodyPr>
          <a:lstStyle/>
          <a:p>
            <a:pPr algn="l"/>
            <a:r>
              <a:rPr lang="ru-RU" dirty="0"/>
              <a:t>Касьяненко Вера </a:t>
            </a:r>
            <a:r>
              <a:rPr lang="en-US" dirty="0"/>
              <a:t>P3320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1854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BDEBE5-E968-3F44-820A-2BB73D00D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Сценарий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418F5CE-8F5C-7A81-349C-F529206F5A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4064" y="762000"/>
            <a:ext cx="5278093" cy="571749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088EFF-E066-0546-9C02-FC933290092B}"/>
              </a:ext>
            </a:extLst>
          </p:cNvPr>
          <p:cNvSpPr txBox="1"/>
          <p:nvPr/>
        </p:nvSpPr>
        <p:spPr>
          <a:xfrm>
            <a:off x="885337" y="1845246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  <a:ea typeface="+mj-ea"/>
                <a:cs typeface="+mj-cs"/>
              </a:rPr>
              <a:t>ChatGPT</a:t>
            </a:r>
            <a:endParaRPr lang="ru-RU" sz="16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86838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94461EFE-BC99-7A00-7DA3-A5979A66D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3536" y="3160275"/>
            <a:ext cx="2767157" cy="319848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9474A7-08EF-35FC-7D36-A52B608BA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Изображения</a:t>
            </a:r>
          </a:p>
        </p:txBody>
      </p:sp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9B155F3E-75F4-CC20-8B6D-589AEDBE54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54428" y="2278062"/>
            <a:ext cx="3136539" cy="3817938"/>
          </a:xfr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3A20D4C5-32DE-29E9-CBBB-CA8301C3B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9847" y="684144"/>
            <a:ext cx="3156446" cy="3419483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743EB59-6493-4CC3-058C-2C646741DC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8752" y="3641698"/>
            <a:ext cx="2677193" cy="149725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0FEFABAE-0A17-D8D6-0C89-76EED7B682A9}"/>
              </a:ext>
            </a:extLst>
          </p:cNvPr>
          <p:cNvSpPr/>
          <p:nvPr/>
        </p:nvSpPr>
        <p:spPr>
          <a:xfrm>
            <a:off x="6017037" y="1048512"/>
            <a:ext cx="2742915" cy="1627632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B33B7B13-09A2-6C3B-33C0-9CBAF77770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7037" y="1118567"/>
            <a:ext cx="2678908" cy="149725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6B479A06-B8DA-9A05-862B-DC836E47C9F3}"/>
              </a:ext>
            </a:extLst>
          </p:cNvPr>
          <p:cNvSpPr/>
          <p:nvPr/>
        </p:nvSpPr>
        <p:spPr>
          <a:xfrm>
            <a:off x="9263884" y="3160274"/>
            <a:ext cx="2597482" cy="736343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2F93AAE9-FFAC-41E2-9ABB-49F9A7C1BD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4731" y="2514786"/>
            <a:ext cx="2431029" cy="13587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F81ECD11-3022-93B6-648E-74194983058B}"/>
              </a:ext>
            </a:extLst>
          </p:cNvPr>
          <p:cNvSpPr/>
          <p:nvPr/>
        </p:nvSpPr>
        <p:spPr>
          <a:xfrm>
            <a:off x="9283212" y="4632960"/>
            <a:ext cx="2597482" cy="151366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A578C9C2-C693-A0EA-F2D1-C573BF1D83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63992" y="4710231"/>
            <a:ext cx="2431029" cy="13718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76727B51-402D-2CF0-0DED-825FBFF6E1B3}"/>
              </a:ext>
            </a:extLst>
          </p:cNvPr>
          <p:cNvSpPr/>
          <p:nvPr/>
        </p:nvSpPr>
        <p:spPr>
          <a:xfrm>
            <a:off x="5751509" y="4103626"/>
            <a:ext cx="3094784" cy="1766821"/>
          </a:xfrm>
          <a:prstGeom prst="rect">
            <a:avLst/>
          </a:prstGeom>
          <a:solidFill>
            <a:srgbClr val="1B28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569EBA51-DB6F-D682-AD0F-CEAF0AD845BF}"/>
              </a:ext>
            </a:extLst>
          </p:cNvPr>
          <p:cNvSpPr/>
          <p:nvPr/>
        </p:nvSpPr>
        <p:spPr>
          <a:xfrm>
            <a:off x="9115487" y="1393452"/>
            <a:ext cx="3094784" cy="1766821"/>
          </a:xfrm>
          <a:prstGeom prst="rect">
            <a:avLst/>
          </a:prstGeom>
          <a:solidFill>
            <a:srgbClr val="1B28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EBB5B9-1AF6-A7FE-BF91-C521B90E3981}"/>
              </a:ext>
            </a:extLst>
          </p:cNvPr>
          <p:cNvSpPr txBox="1"/>
          <p:nvPr/>
        </p:nvSpPr>
        <p:spPr>
          <a:xfrm>
            <a:off x="1330345" y="1862328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  <a:ea typeface="+mj-ea"/>
                <a:cs typeface="+mj-cs"/>
              </a:rPr>
              <a:t>DALL·E 2</a:t>
            </a:r>
            <a:endParaRPr lang="ru-RU" sz="16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39569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A70169-D582-E6E7-4502-5CB344F68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Видео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4CC873D4-1FE9-3A1D-5186-F7CF67FD9F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6704" y="1316736"/>
            <a:ext cx="7508821" cy="452932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33CF95-CCDF-61CA-3A48-0AB46F65417A}"/>
              </a:ext>
            </a:extLst>
          </p:cNvPr>
          <p:cNvSpPr txBox="1"/>
          <p:nvPr/>
        </p:nvSpPr>
        <p:spPr>
          <a:xfrm>
            <a:off x="330601" y="1759902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+mj-lt"/>
                <a:ea typeface="+mj-ea"/>
                <a:cs typeface="+mj-cs"/>
              </a:rPr>
              <a:t>Vidnoz</a:t>
            </a:r>
            <a:r>
              <a:rPr lang="en-US" sz="1600" dirty="0">
                <a:latin typeface="+mj-lt"/>
                <a:ea typeface="+mj-ea"/>
                <a:cs typeface="+mj-cs"/>
              </a:rPr>
              <a:t> AI</a:t>
            </a:r>
            <a:endParaRPr lang="ru-RU" sz="1600" dirty="0">
              <a:latin typeface="+mj-lt"/>
              <a:ea typeface="+mj-ea"/>
              <a:cs typeface="+mj-cs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7526CFE-4B0C-82F8-BD2D-E5470D936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692" y="4349738"/>
            <a:ext cx="1375499" cy="354590"/>
          </a:xfrm>
          <a:prstGeom prst="rect">
            <a:avLst/>
          </a:prstGeom>
        </p:spPr>
      </p:pic>
      <p:pic>
        <p:nvPicPr>
          <p:cNvPr id="12" name="Рисунок 11" descr="Изображение выглядит как дом, облако, небо, мультфильм&#10;&#10;Автоматически созданное описание">
            <a:extLst>
              <a:ext uri="{FF2B5EF4-FFF2-40B4-BE49-F238E27FC236}">
                <a16:creationId xmlns:a16="http://schemas.microsoft.com/office/drawing/2014/main" id="{8C956916-7A4C-9F2A-0464-6AC2454793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263" y="2718923"/>
            <a:ext cx="2903147" cy="163081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5" name="Прямоугольник: скругленные верхние углы 14">
            <a:extLst>
              <a:ext uri="{FF2B5EF4-FFF2-40B4-BE49-F238E27FC236}">
                <a16:creationId xmlns:a16="http://schemas.microsoft.com/office/drawing/2014/main" id="{7206EAAB-675C-C146-D526-93A28412EE52}"/>
              </a:ext>
            </a:extLst>
          </p:cNvPr>
          <p:cNvSpPr/>
          <p:nvPr/>
        </p:nvSpPr>
        <p:spPr>
          <a:xfrm rot="10800000">
            <a:off x="4296263" y="4053840"/>
            <a:ext cx="2903147" cy="295898"/>
          </a:xfrm>
          <a:prstGeom prst="round2Same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07892C4-D2A0-139C-AB0C-E44E884F88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76273" y="4099560"/>
            <a:ext cx="182118" cy="1821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D1F355B-940D-C9F9-6210-9D951D64D349}"/>
              </a:ext>
            </a:extLst>
          </p:cNvPr>
          <p:cNvSpPr txBox="1"/>
          <p:nvPr/>
        </p:nvSpPr>
        <p:spPr>
          <a:xfrm>
            <a:off x="6480048" y="4099560"/>
            <a:ext cx="8902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00:00/00:04</a:t>
            </a:r>
            <a:endParaRPr lang="ru-RU" sz="8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5D558C5-8AE4-E1DE-D88C-441DE4F468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3289" y="4053840"/>
            <a:ext cx="1757665" cy="35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273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0E5BC5-C26A-7B58-3242-A865215FC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Музыка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EC39514-67E2-5B7E-33DA-B3CD47637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2791" y="1204430"/>
            <a:ext cx="7604110" cy="444914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5EC4D1-58E6-F482-D2E8-46A859ACA1EA}"/>
              </a:ext>
            </a:extLst>
          </p:cNvPr>
          <p:cNvSpPr txBox="1"/>
          <p:nvPr/>
        </p:nvSpPr>
        <p:spPr>
          <a:xfrm>
            <a:off x="562249" y="1765998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+mj-lt"/>
                <a:ea typeface="+mj-ea"/>
                <a:cs typeface="+mj-cs"/>
              </a:rPr>
              <a:t>Suno</a:t>
            </a:r>
            <a:endParaRPr lang="ru-RU" sz="16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49635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82C324-5512-3405-1050-A1E5618AA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Эффекты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7E6D93-CE95-BE53-8227-870DBBFF4EE5}"/>
              </a:ext>
            </a:extLst>
          </p:cNvPr>
          <p:cNvSpPr txBox="1"/>
          <p:nvPr/>
        </p:nvSpPr>
        <p:spPr>
          <a:xfrm>
            <a:off x="702897" y="1790380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+mj-lt"/>
                <a:ea typeface="+mj-ea"/>
                <a:cs typeface="+mj-cs"/>
              </a:rPr>
              <a:t>MyEdit</a:t>
            </a:r>
            <a:endParaRPr lang="ru-RU" sz="1600" dirty="0">
              <a:latin typeface="+mj-lt"/>
              <a:ea typeface="+mj-ea"/>
              <a:cs typeface="+mj-cs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DABF31E-2AD2-797B-18E9-C936EA41A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69" y="461136"/>
            <a:ext cx="6777216" cy="3335597"/>
          </a:xfrm>
          <a:prstGeom prst="rect">
            <a:avLst/>
          </a:prstGeom>
        </p:spPr>
      </p:pic>
      <p:pic>
        <p:nvPicPr>
          <p:cNvPr id="6" name="Объект 5">
            <a:extLst>
              <a:ext uri="{FF2B5EF4-FFF2-40B4-BE49-F238E27FC236}">
                <a16:creationId xmlns:a16="http://schemas.microsoft.com/office/drawing/2014/main" id="{E9262579-AC51-C637-D49E-5305E82CDD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81673" y="2128935"/>
            <a:ext cx="5357040" cy="4376643"/>
          </a:xfr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FBA6419D-6229-8333-BE01-00E312DB7086}"/>
              </a:ext>
            </a:extLst>
          </p:cNvPr>
          <p:cNvSpPr txBox="1">
            <a:spLocks/>
          </p:cNvSpPr>
          <p:nvPr/>
        </p:nvSpPr>
        <p:spPr>
          <a:xfrm>
            <a:off x="882063" y="1998614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Озвучка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16C5A1-4A1A-9223-31FE-C8CDE58C71AC}"/>
              </a:ext>
            </a:extLst>
          </p:cNvPr>
          <p:cNvSpPr txBox="1"/>
          <p:nvPr/>
        </p:nvSpPr>
        <p:spPr>
          <a:xfrm>
            <a:off x="702897" y="3026994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+mj-lt"/>
                <a:ea typeface="+mj-ea"/>
                <a:cs typeface="+mj-cs"/>
              </a:rPr>
              <a:t>TTSMaker</a:t>
            </a:r>
            <a:endParaRPr lang="ru-RU" sz="16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18504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9333AF-38A5-0784-6D76-DD48BC4BD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55520"/>
            <a:ext cx="10668000" cy="1524000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663298131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25</Words>
  <Application>Microsoft Office PowerPoint</Application>
  <PresentationFormat>Широкоэкранный</PresentationFormat>
  <Paragraphs>16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Avenir Next LT Pro Light</vt:lpstr>
      <vt:lpstr>Sitka Subheading</vt:lpstr>
      <vt:lpstr>PebbleVTI</vt:lpstr>
      <vt:lpstr>Нейропроект</vt:lpstr>
      <vt:lpstr>Сценарий</vt:lpstr>
      <vt:lpstr>Изображения</vt:lpstr>
      <vt:lpstr>Видео</vt:lpstr>
      <vt:lpstr>Музыка</vt:lpstr>
      <vt:lpstr>Эффекты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Касьяненко Вера Михайловна</dc:creator>
  <cp:lastModifiedBy>Касьяненко Вера Михайловна</cp:lastModifiedBy>
  <cp:revision>6</cp:revision>
  <dcterms:created xsi:type="dcterms:W3CDTF">2024-11-01T05:41:01Z</dcterms:created>
  <dcterms:modified xsi:type="dcterms:W3CDTF">2024-11-01T09:31:29Z</dcterms:modified>
</cp:coreProperties>
</file>

<file path=docProps/thumbnail.jpeg>
</file>